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73"/>
    <a:srgbClr val="FF2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C32-E72F-4FF6-8698-8C4B1CCC1B0E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E118-F36A-4FDF-B1A4-F36309EE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16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C32-E72F-4FF6-8698-8C4B1CCC1B0E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E118-F36A-4FDF-B1A4-F36309EE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37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C32-E72F-4FF6-8698-8C4B1CCC1B0E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E118-F36A-4FDF-B1A4-F36309EE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5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C32-E72F-4FF6-8698-8C4B1CCC1B0E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E118-F36A-4FDF-B1A4-F36309EE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02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C32-E72F-4FF6-8698-8C4B1CCC1B0E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E118-F36A-4FDF-B1A4-F36309EE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84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C32-E72F-4FF6-8698-8C4B1CCC1B0E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E118-F36A-4FDF-B1A4-F36309EE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8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C32-E72F-4FF6-8698-8C4B1CCC1B0E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E118-F36A-4FDF-B1A4-F36309EE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82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C32-E72F-4FF6-8698-8C4B1CCC1B0E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E118-F36A-4FDF-B1A4-F36309EE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29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C32-E72F-4FF6-8698-8C4B1CCC1B0E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E118-F36A-4FDF-B1A4-F36309EE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49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C32-E72F-4FF6-8698-8C4B1CCC1B0E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E118-F36A-4FDF-B1A4-F36309EE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2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DC32-E72F-4FF6-8698-8C4B1CCC1B0E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E118-F36A-4FDF-B1A4-F36309EE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79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3DC32-E72F-4FF6-8698-8C4B1CCC1B0E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9E118-F36A-4FDF-B1A4-F36309EE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74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39188"/>
            <a:ext cx="12192000" cy="3429000"/>
          </a:xfrm>
          <a:prstGeom prst="rect">
            <a:avLst/>
          </a:prstGeom>
          <a:solidFill>
            <a:srgbClr val="002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3282" y="3885333"/>
            <a:ext cx="29163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Title</a:t>
            </a:r>
          </a:p>
          <a:p>
            <a:endParaRPr lang="en-GB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xxxday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July 2019</a:t>
            </a:r>
          </a:p>
          <a:p>
            <a:endParaRPr lang="en-GB" sz="1350" dirty="0">
              <a:solidFill>
                <a:prstClr val="black"/>
              </a:solidFill>
              <a:latin typeface="Gotham Narrow Light" pitchFamily="50" charset="0"/>
            </a:endParaRPr>
          </a:p>
          <a:p>
            <a:endParaRPr lang="en-GB" sz="1350" dirty="0">
              <a:solidFill>
                <a:prstClr val="black"/>
              </a:solidFill>
              <a:latin typeface="Gotham Narrow Light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3282" y="828137"/>
            <a:ext cx="367196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title 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192" y="791555"/>
            <a:ext cx="3067050" cy="15133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249" y="5344042"/>
            <a:ext cx="3192384" cy="13750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56591" y="1071154"/>
            <a:ext cx="23382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Insert your photo here</a:t>
            </a:r>
          </a:p>
        </p:txBody>
      </p:sp>
    </p:spTree>
    <p:extLst>
      <p:ext uri="{BB962C8B-B14F-4D97-AF65-F5344CB8AC3E}">
        <p14:creationId xmlns:p14="http://schemas.microsoft.com/office/powerpoint/2010/main" val="15014110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Gotham Narrow Light</vt:lpstr>
      <vt:lpstr>1_Office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Griffiths</dc:creator>
  <cp:lastModifiedBy>J Griffiths</cp:lastModifiedBy>
  <cp:revision>9</cp:revision>
  <dcterms:created xsi:type="dcterms:W3CDTF">2019-06-07T11:54:47Z</dcterms:created>
  <dcterms:modified xsi:type="dcterms:W3CDTF">2019-06-26T08:53:03Z</dcterms:modified>
</cp:coreProperties>
</file>